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61" r:id="rId5"/>
    <p:sldId id="259" r:id="rId6"/>
    <p:sldId id="262" r:id="rId7"/>
    <p:sldId id="260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370FC7D-9A1B-4392-9A52-CEC62BF4F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00" y="240019"/>
            <a:ext cx="4668788" cy="661798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F09C397-27DF-4CA4-AEA0-4B09DA9ACCEC}"/>
              </a:ext>
            </a:extLst>
          </p:cNvPr>
          <p:cNvSpPr txBox="1"/>
          <p:nvPr/>
        </p:nvSpPr>
        <p:spPr>
          <a:xfrm>
            <a:off x="7094488" y="1973178"/>
            <a:ext cx="492862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AVEC LA PARTICIPATION </a:t>
            </a:r>
          </a:p>
          <a:p>
            <a:pPr algn="ctr"/>
            <a:r>
              <a:rPr lang="fr-FR" sz="2800" b="1" dirty="0"/>
              <a:t>DE 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</a:rPr>
              <a:t>ANNE BALTAZAR-TOURNES, 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CONSEILLERE CONFEDERALE 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 HANDICAP </a:t>
            </a:r>
          </a:p>
          <a:p>
            <a:pPr algn="ctr"/>
            <a:endParaRPr lang="fr-FR" sz="1600" dirty="0"/>
          </a:p>
          <a:p>
            <a:pPr algn="ctr"/>
            <a:r>
              <a:rPr lang="fr-FR" sz="2800" b="1" dirty="0"/>
              <a:t>SECRETARIAT GENERAL FORCE OUVRIERE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A505133-F7AD-4782-A2A3-B85A2795B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84" y="151119"/>
            <a:ext cx="1988016" cy="202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30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C3ACF3-AD5F-4A74-BFF6-0B7B219B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446088"/>
            <a:ext cx="8488363" cy="725487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FF0000"/>
                </a:solidFill>
              </a:rPr>
              <a:t>AVEC L’AIMABLE PARTICIPATION DE :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2646C82-95D7-42C9-BDAE-84D276877A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6913" y="1539081"/>
            <a:ext cx="7493534" cy="2318544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EDD78A4-0F05-4D6B-8E65-6E647D15C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050" y="4353719"/>
            <a:ext cx="4914900" cy="258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28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DD6D1B-3AFC-4B33-A446-B3CB9A5C2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335352"/>
            <a:ext cx="8911687" cy="781178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DEROULEMENT DE LA JOURNEE :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256520E-493D-4D01-BEDC-9D71E5691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2804" y="865527"/>
            <a:ext cx="9827394" cy="589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1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D92989C-D8C6-4649-AC32-5A1B12554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2052166"/>
            <a:ext cx="9496425" cy="351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3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39A2F4-19D8-45EE-9E03-40DE41EED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8335"/>
            <a:ext cx="10506075" cy="1595215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Video</a:t>
            </a:r>
            <a:r>
              <a:rPr lang="fr-FR" b="1" dirty="0">
                <a:solidFill>
                  <a:srgbClr val="FF0000"/>
                </a:solidFill>
              </a:rPr>
              <a:t> « </a:t>
            </a:r>
            <a:r>
              <a:rPr lang="fr-FR" b="1" dirty="0" err="1">
                <a:solidFill>
                  <a:srgbClr val="FF0000"/>
                </a:solidFill>
              </a:rPr>
              <a:t>youtube</a:t>
            </a:r>
            <a:r>
              <a:rPr lang="fr-FR" b="1" dirty="0">
                <a:solidFill>
                  <a:srgbClr val="FF0000"/>
                </a:solidFill>
              </a:rPr>
              <a:t>  handicap FO » :  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>
                <a:solidFill>
                  <a:srgbClr val="FF0000"/>
                </a:solidFill>
              </a:rPr>
              <a:t>Les revendications de FO 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>
                <a:solidFill>
                  <a:srgbClr val="FF0000"/>
                </a:solidFill>
              </a:rPr>
              <a:t>pour les salariés handicapés.</a:t>
            </a:r>
          </a:p>
        </p:txBody>
      </p:sp>
      <p:pic>
        <p:nvPicPr>
          <p:cNvPr id="7" name="Les revendications de FO pour les salariés handicapés _ video">
            <a:hlinkClick r:id="" action="ppaction://media"/>
            <a:extLst>
              <a:ext uri="{FF2B5EF4-FFF2-40B4-BE49-F238E27FC236}">
                <a16:creationId xmlns:a16="http://schemas.microsoft.com/office/drawing/2014/main" id="{97A5229B-0628-4537-A63E-3CB586ECCA89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13037" y="1813991"/>
            <a:ext cx="8602663" cy="4838999"/>
          </a:xfrm>
        </p:spPr>
      </p:pic>
    </p:spTree>
    <p:extLst>
      <p:ext uri="{BB962C8B-B14F-4D97-AF65-F5344CB8AC3E}">
        <p14:creationId xmlns:p14="http://schemas.microsoft.com/office/powerpoint/2010/main" val="61231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509F11B-9803-4482-A931-AE6CB3322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9757" y="587248"/>
            <a:ext cx="9343707" cy="5904992"/>
          </a:xfrm>
        </p:spPr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Pour FO, </a:t>
            </a:r>
            <a:r>
              <a:rPr lang="fr-F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salarié handicapé – quel que soit son handicap – est un salarié comme les autres, avec ses qualifications et compétences, sa force de travail et ses revendications.</a:t>
            </a:r>
          </a:p>
          <a:p>
            <a:pPr algn="ctr"/>
            <a:endParaRPr lang="fr-F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a néanmoins souvent des besoins particuliers liés à son handicap et peut se révéler plus fragile vis-à-vis de certaines situations de travail.</a:t>
            </a:r>
          </a:p>
          <a:p>
            <a:pPr algn="ctr"/>
            <a:endParaRPr lang="fr-F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 militants FO ont toute leur place </a:t>
            </a:r>
            <a:r>
              <a:rPr lang="fr-F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faciliter </a:t>
            </a:r>
          </a:p>
          <a:p>
            <a:pPr algn="ctr"/>
            <a:r>
              <a:rPr lang="fr-F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leur bonne intégration au sein du collectif de travail </a:t>
            </a:r>
          </a:p>
          <a:p>
            <a:pPr algn="ctr"/>
            <a:r>
              <a:rPr lang="fr-F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pour les défendre tout au long </a:t>
            </a:r>
          </a:p>
          <a:p>
            <a:pPr algn="ctr"/>
            <a:r>
              <a:rPr lang="fr-F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leur parcours professionnel.</a:t>
            </a:r>
          </a:p>
        </p:txBody>
      </p:sp>
    </p:spTree>
    <p:extLst>
      <p:ext uri="{BB962C8B-B14F-4D97-AF65-F5344CB8AC3E}">
        <p14:creationId xmlns:p14="http://schemas.microsoft.com/office/powerpoint/2010/main" val="383353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E296CEFA-A750-433B-B51E-1BF482E670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99647" y="4110536"/>
            <a:ext cx="4197571" cy="320039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EC02920-8A77-45D9-9FB9-02B2E9619927}"/>
              </a:ext>
            </a:extLst>
          </p:cNvPr>
          <p:cNvSpPr txBox="1"/>
          <p:nvPr/>
        </p:nvSpPr>
        <p:spPr>
          <a:xfrm>
            <a:off x="2106834" y="302132"/>
            <a:ext cx="98077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L’UDFO DES LANDES VOUS SOUHAITE </a:t>
            </a:r>
          </a:p>
          <a:p>
            <a:pPr algn="ctr"/>
            <a:r>
              <a:rPr lang="fr-F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 BELLE JOURNEE </a:t>
            </a:r>
            <a:r>
              <a:rPr lang="fr-F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F595D3C-C03B-40F6-B3F8-8AA723F91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6170" y="1489629"/>
            <a:ext cx="1606633" cy="311166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29FAB36-3EF0-4916-A8AA-671500200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369" y="1379350"/>
            <a:ext cx="1397072" cy="156853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2C4BD31-00B8-47B9-BFFD-3C79BB014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2314" y="1463346"/>
            <a:ext cx="1606633" cy="148597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26B8468-959E-49AE-925C-189C07B4FB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4495" y="1326814"/>
            <a:ext cx="1739989" cy="175904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EA07A16-7735-4DFA-8F75-E4FD2081ED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5385" y="2561137"/>
            <a:ext cx="1549480" cy="145422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7B849F2-132C-4585-8AA0-B8E025DB1B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1360" y="2469022"/>
            <a:ext cx="2063856" cy="198765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CD35291-2F91-43B5-9D6E-4E6F097191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4484" y="4593896"/>
            <a:ext cx="2063856" cy="210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7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Brin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122</TotalTime>
  <Words>140</Words>
  <Application>Microsoft Office PowerPoint</Application>
  <PresentationFormat>Grand écran</PresentationFormat>
  <Paragraphs>20</Paragraphs>
  <Slides>7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2" baseType="lpstr">
      <vt:lpstr>Arial</vt:lpstr>
      <vt:lpstr>Century Gothic</vt:lpstr>
      <vt:lpstr>Wingdings</vt:lpstr>
      <vt:lpstr>Wingdings 3</vt:lpstr>
      <vt:lpstr>Brin</vt:lpstr>
      <vt:lpstr>Présentation PowerPoint</vt:lpstr>
      <vt:lpstr>AVEC L’AIMABLE PARTICIPATION DE :</vt:lpstr>
      <vt:lpstr>DEROULEMENT DE LA JOURNEE : </vt:lpstr>
      <vt:lpstr>Présentation PowerPoint</vt:lpstr>
      <vt:lpstr>Video « youtube  handicap FO » :   Les revendications de FO  pour les salariés handicapés.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Sandrine Surcoufette</dc:creator>
  <cp:lastModifiedBy>Fatima Cherhabil</cp:lastModifiedBy>
  <cp:revision>32</cp:revision>
  <dcterms:created xsi:type="dcterms:W3CDTF">2024-05-06T07:59:01Z</dcterms:created>
  <dcterms:modified xsi:type="dcterms:W3CDTF">2024-11-13T07:54:57Z</dcterms:modified>
</cp:coreProperties>
</file>